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56" r:id="rId4"/>
    <p:sldId id="257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3" d="100"/>
          <a:sy n="103" d="100"/>
        </p:scale>
        <p:origin x="-320" y="2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77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70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73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37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60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41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942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54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01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0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4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3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46" y="100006"/>
            <a:ext cx="8100601" cy="641379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88207" y="6488668"/>
            <a:ext cx="13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Bill Bowman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085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7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683" y="812800"/>
            <a:ext cx="4951798" cy="50003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99105" y="6275455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Formica et al.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473200"/>
            <a:ext cx="81280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20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7</Words>
  <Application>Microsoft Macintosh PowerPoint</Application>
  <PresentationFormat>On-screen Show (4:3)</PresentationFormat>
  <Paragraphs>2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Lauren Hallett</dc:creator>
  <cp:lastModifiedBy>Lauren Hallett</cp:lastModifiedBy>
  <cp:revision>4</cp:revision>
  <dcterms:created xsi:type="dcterms:W3CDTF">2018-02-18T19:48:23Z</dcterms:created>
  <dcterms:modified xsi:type="dcterms:W3CDTF">2018-02-19T06:43:27Z</dcterms:modified>
</cp:coreProperties>
</file>

<file path=docProps/thumbnail.jpeg>
</file>